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65897"/>
          </a:xfrm>
        </p:spPr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771650"/>
            <a:ext cx="10058400" cy="414506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Rendu Design Responsive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Projet: Billetterie en ligne pour le </a:t>
            </a:r>
            <a:r>
              <a:rPr lang="fr-FR" dirty="0" err="1"/>
              <a:t>musee</a:t>
            </a:r>
            <a:r>
              <a:rPr lang="fr-FR" dirty="0"/>
              <a:t> du Louvre</a:t>
            </a:r>
          </a:p>
        </p:txBody>
      </p:sp>
    </p:spTree>
    <p:extLst>
      <p:ext uri="{BB962C8B-B14F-4D97-AF65-F5344CB8AC3E}">
        <p14:creationId xmlns:p14="http://schemas.microsoft.com/office/powerpoint/2010/main" val="30877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1365"/>
          </a:xfrm>
        </p:spPr>
        <p:txBody>
          <a:bodyPr/>
          <a:lstStyle/>
          <a:p>
            <a:r>
              <a:rPr lang="fr-FR" dirty="0"/>
              <a:t>Rendu sur ordinateur de bureau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06293"/>
              </p:ext>
            </p:extLst>
          </p:nvPr>
        </p:nvGraphicFramePr>
        <p:xfrm>
          <a:off x="1190625" y="1037968"/>
          <a:ext cx="9965055" cy="5241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850441779"/>
                    </a:ext>
                  </a:extLst>
                </a:gridCol>
                <a:gridCol w="7545705">
                  <a:extLst>
                    <a:ext uri="{9D8B030D-6E8A-4147-A177-3AD203B41FA5}">
                      <a16:colId xmlns:a16="http://schemas.microsoft.com/office/drawing/2014/main" val="3675467989"/>
                    </a:ext>
                  </a:extLst>
                </a:gridCol>
              </a:tblGrid>
              <a:tr h="48545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PAYSAGE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72892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E1: Choix tarifs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00810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E2: Détails Billets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54909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E3: Mode de paiement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928067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301" y="1427812"/>
            <a:ext cx="3405006" cy="1641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301" y="3068986"/>
            <a:ext cx="3364491" cy="16427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301" y="4711765"/>
            <a:ext cx="3373662" cy="1641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931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Rendu sur Tablette (ex: iPad)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93627"/>
              </p:ext>
            </p:extLst>
          </p:nvPr>
        </p:nvGraphicFramePr>
        <p:xfrm>
          <a:off x="1097281" y="1037968"/>
          <a:ext cx="10115202" cy="5241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838">
                  <a:extLst>
                    <a:ext uri="{9D8B030D-6E8A-4147-A177-3AD203B41FA5}">
                      <a16:colId xmlns:a16="http://schemas.microsoft.com/office/drawing/2014/main" val="850441779"/>
                    </a:ext>
                  </a:extLst>
                </a:gridCol>
                <a:gridCol w="3903682">
                  <a:extLst>
                    <a:ext uri="{9D8B030D-6E8A-4147-A177-3AD203B41FA5}">
                      <a16:colId xmlns:a16="http://schemas.microsoft.com/office/drawing/2014/main" val="3675467989"/>
                    </a:ext>
                  </a:extLst>
                </a:gridCol>
                <a:gridCol w="3903682">
                  <a:extLst>
                    <a:ext uri="{9D8B030D-6E8A-4147-A177-3AD203B41FA5}">
                      <a16:colId xmlns:a16="http://schemas.microsoft.com/office/drawing/2014/main" val="2535400613"/>
                    </a:ext>
                  </a:extLst>
                </a:gridCol>
              </a:tblGrid>
              <a:tr h="48545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PAYSAGE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PORTRAIT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72892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E1: Choix tarifs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00810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E2: Détails Billets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54909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E3: Mode de paiement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928067"/>
                  </a:ext>
                </a:extLst>
              </a:tr>
            </a:tbl>
          </a:graphicData>
        </a:graphic>
      </p:graphicFrame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06" y="3110427"/>
            <a:ext cx="1220797" cy="1609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469" y="1408867"/>
            <a:ext cx="1222834" cy="1644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225" y="4719847"/>
            <a:ext cx="2152650" cy="1608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225" y="3124895"/>
            <a:ext cx="2152650" cy="1599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225" y="1483314"/>
            <a:ext cx="2152650" cy="16173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469" y="4731985"/>
            <a:ext cx="1194152" cy="16043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000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Rendu sur </a:t>
            </a:r>
            <a:r>
              <a:rPr lang="fr-FR" dirty="0" err="1"/>
              <a:t>SmartPhone</a:t>
            </a:r>
            <a:r>
              <a:rPr lang="fr-FR" dirty="0"/>
              <a:t> (ex </a:t>
            </a:r>
            <a:r>
              <a:rPr lang="fr-FR" dirty="0" err="1"/>
              <a:t>iphone</a:t>
            </a:r>
            <a:r>
              <a:rPr lang="fr-FR" dirty="0"/>
              <a:t> 6 Plus)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817504"/>
              </p:ext>
            </p:extLst>
          </p:nvPr>
        </p:nvGraphicFramePr>
        <p:xfrm>
          <a:off x="1097281" y="1037968"/>
          <a:ext cx="10115202" cy="5241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838">
                  <a:extLst>
                    <a:ext uri="{9D8B030D-6E8A-4147-A177-3AD203B41FA5}">
                      <a16:colId xmlns:a16="http://schemas.microsoft.com/office/drawing/2014/main" val="850441779"/>
                    </a:ext>
                  </a:extLst>
                </a:gridCol>
                <a:gridCol w="3903682">
                  <a:extLst>
                    <a:ext uri="{9D8B030D-6E8A-4147-A177-3AD203B41FA5}">
                      <a16:colId xmlns:a16="http://schemas.microsoft.com/office/drawing/2014/main" val="3675467989"/>
                    </a:ext>
                  </a:extLst>
                </a:gridCol>
                <a:gridCol w="3903682">
                  <a:extLst>
                    <a:ext uri="{9D8B030D-6E8A-4147-A177-3AD203B41FA5}">
                      <a16:colId xmlns:a16="http://schemas.microsoft.com/office/drawing/2014/main" val="2535400613"/>
                    </a:ext>
                  </a:extLst>
                </a:gridCol>
              </a:tblGrid>
              <a:tr h="48545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PAYSAGE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PORTRAIT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72892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E1: Choix tarifs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00810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E2: Détails Billets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54909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E3: Mode de paiement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928067"/>
                  </a:ext>
                </a:extLst>
              </a:tr>
            </a:tbl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299" y="1485901"/>
            <a:ext cx="2781301" cy="1577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299" y="3120089"/>
            <a:ext cx="2781301" cy="1570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50" y="3057365"/>
            <a:ext cx="1060630" cy="1887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882" y="1570604"/>
            <a:ext cx="1061297" cy="188048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299" y="4713514"/>
            <a:ext cx="2770594" cy="156598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7731" y="4357237"/>
            <a:ext cx="1087949" cy="19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71904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TM02900769[[fn=Rétrospective]]</Template>
  <TotalTime>53</TotalTime>
  <Words>82</Words>
  <Application>Microsoft Office PowerPoint</Application>
  <PresentationFormat>Grand écran</PresentationFormat>
  <Paragraphs>22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7" baseType="lpstr">
      <vt:lpstr>Calibri</vt:lpstr>
      <vt:lpstr>Calibri Light</vt:lpstr>
      <vt:lpstr>Rétrospective</vt:lpstr>
      <vt:lpstr>Rendu Design Responsive</vt:lpstr>
      <vt:lpstr>Rendu sur ordinateur de bureau</vt:lpstr>
      <vt:lpstr>Rendu sur Tablette (ex: iPad)</vt:lpstr>
      <vt:lpstr>Rendu sur SmartPhone (ex iphone 6 Plus)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Rendu Design Responsive</dc:title>
  <dc:creator>Marc Declercq</dc:creator>
  <cp:lastModifiedBy>Marc Declercq</cp:lastModifiedBy>
  <cp:revision>7</cp:revision>
  <dcterms:created xsi:type="dcterms:W3CDTF">2016-05-16T09:15:52Z</dcterms:created>
  <dcterms:modified xsi:type="dcterms:W3CDTF">2016-05-17T18:06:51Z</dcterms:modified>
</cp:coreProperties>
</file>